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1120" r:id="rId3"/>
    <p:sldId id="1121" r:id="rId4"/>
    <p:sldId id="1122" r:id="rId5"/>
    <p:sldId id="1123" r:id="rId6"/>
    <p:sldId id="1124" r:id="rId7"/>
    <p:sldId id="1125" r:id="rId8"/>
    <p:sldId id="1127" r:id="rId9"/>
    <p:sldId id="1128" r:id="rId10"/>
    <p:sldId id="1129" r:id="rId11"/>
    <p:sldId id="1118" r:id="rId12"/>
    <p:sldId id="1119" r:id="rId13"/>
    <p:sldId id="113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D163"/>
    <a:srgbClr val="08524D"/>
    <a:srgbClr val="FEFDED"/>
    <a:srgbClr val="FFFFFF"/>
    <a:srgbClr val="B35E3B"/>
    <a:srgbClr val="7C371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0310D4-6696-43FD-9A8C-0BB369E8C6BA}" v="1" dt="2025-01-22T04:15:53.6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720" y="3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hmad Chamy" userId="b87493fc9822f28c" providerId="LiveId" clId="{B60310D4-6696-43FD-9A8C-0BB369E8C6BA}"/>
    <pc:docChg chg="undo custSel addSld modSld sldOrd">
      <pc:chgData name="Ahmad Chamy" userId="b87493fc9822f28c" providerId="LiveId" clId="{B60310D4-6696-43FD-9A8C-0BB369E8C6BA}" dt="2025-01-22T04:17:06.023" v="104" actId="14100"/>
      <pc:docMkLst>
        <pc:docMk/>
      </pc:docMkLst>
      <pc:sldChg chg="ord">
        <pc:chgData name="Ahmad Chamy" userId="b87493fc9822f28c" providerId="LiveId" clId="{B60310D4-6696-43FD-9A8C-0BB369E8C6BA}" dt="2025-01-22T04:13:38.631" v="1"/>
        <pc:sldMkLst>
          <pc:docMk/>
          <pc:sldMk cId="3015738233" sldId="1118"/>
        </pc:sldMkLst>
      </pc:sldChg>
      <pc:sldChg chg="ord">
        <pc:chgData name="Ahmad Chamy" userId="b87493fc9822f28c" providerId="LiveId" clId="{B60310D4-6696-43FD-9A8C-0BB369E8C6BA}" dt="2025-01-22T04:13:43.946" v="3"/>
        <pc:sldMkLst>
          <pc:docMk/>
          <pc:sldMk cId="4197743045" sldId="1119"/>
        </pc:sldMkLst>
      </pc:sldChg>
      <pc:sldChg chg="modSp mod">
        <pc:chgData name="Ahmad Chamy" userId="b87493fc9822f28c" providerId="LiveId" clId="{B60310D4-6696-43FD-9A8C-0BB369E8C6BA}" dt="2025-01-22T04:17:06.023" v="104" actId="14100"/>
        <pc:sldMkLst>
          <pc:docMk/>
          <pc:sldMk cId="608934286" sldId="1120"/>
        </pc:sldMkLst>
        <pc:spChg chg="mod">
          <ac:chgData name="Ahmad Chamy" userId="b87493fc9822f28c" providerId="LiveId" clId="{B60310D4-6696-43FD-9A8C-0BB369E8C6BA}" dt="2025-01-22T04:17:06.023" v="104" actId="14100"/>
          <ac:spMkLst>
            <pc:docMk/>
            <pc:sldMk cId="608934286" sldId="1120"/>
            <ac:spMk id="3" creationId="{C67C9768-A28C-41B8-8E7C-21DD1FA2319C}"/>
          </ac:spMkLst>
        </pc:spChg>
      </pc:sldChg>
      <pc:sldChg chg="addSp delSp modSp mod">
        <pc:chgData name="Ahmad Chamy" userId="b87493fc9822f28c" providerId="LiveId" clId="{B60310D4-6696-43FD-9A8C-0BB369E8C6BA}" dt="2025-01-22T04:16:45.520" v="102" actId="478"/>
        <pc:sldMkLst>
          <pc:docMk/>
          <pc:sldMk cId="4078769359" sldId="1121"/>
        </pc:sldMkLst>
        <pc:spChg chg="mod">
          <ac:chgData name="Ahmad Chamy" userId="b87493fc9822f28c" providerId="LiveId" clId="{B60310D4-6696-43FD-9A8C-0BB369E8C6BA}" dt="2025-01-22T04:16:39.249" v="100" actId="113"/>
          <ac:spMkLst>
            <pc:docMk/>
            <pc:sldMk cId="4078769359" sldId="1121"/>
            <ac:spMk id="3" creationId="{C67C9768-A28C-41B8-8E7C-21DD1FA2319C}"/>
          </ac:spMkLst>
        </pc:spChg>
        <pc:picChg chg="add del">
          <ac:chgData name="Ahmad Chamy" userId="b87493fc9822f28c" providerId="LiveId" clId="{B60310D4-6696-43FD-9A8C-0BB369E8C6BA}" dt="2025-01-22T04:16:45.520" v="102" actId="478"/>
          <ac:picMkLst>
            <pc:docMk/>
            <pc:sldMk cId="4078769359" sldId="1121"/>
            <ac:picMk id="4" creationId="{5F99FAAB-2E46-4B3F-9629-F0FDE24F42A3}"/>
          </ac:picMkLst>
        </pc:picChg>
      </pc:sldChg>
      <pc:sldChg chg="delSp mod">
        <pc:chgData name="Ahmad Chamy" userId="b87493fc9822f28c" providerId="LiveId" clId="{B60310D4-6696-43FD-9A8C-0BB369E8C6BA}" dt="2025-01-22T04:16:47.601" v="103" actId="478"/>
        <pc:sldMkLst>
          <pc:docMk/>
          <pc:sldMk cId="3145441742" sldId="1122"/>
        </pc:sldMkLst>
        <pc:picChg chg="del">
          <ac:chgData name="Ahmad Chamy" userId="b87493fc9822f28c" providerId="LiveId" clId="{B60310D4-6696-43FD-9A8C-0BB369E8C6BA}" dt="2025-01-22T04:16:47.601" v="103" actId="478"/>
          <ac:picMkLst>
            <pc:docMk/>
            <pc:sldMk cId="3145441742" sldId="1122"/>
            <ac:picMk id="4" creationId="{5F99FAAB-2E46-4B3F-9629-F0FDE24F42A3}"/>
          </ac:picMkLst>
        </pc:picChg>
      </pc:sldChg>
      <pc:sldChg chg="addSp delSp modSp mod">
        <pc:chgData name="Ahmad Chamy" userId="b87493fc9822f28c" providerId="LiveId" clId="{B60310D4-6696-43FD-9A8C-0BB369E8C6BA}" dt="2025-01-22T04:16:22.846" v="98" actId="13926"/>
        <pc:sldMkLst>
          <pc:docMk/>
          <pc:sldMk cId="150997737" sldId="1123"/>
        </pc:sldMkLst>
        <pc:spChg chg="mod">
          <ac:chgData name="Ahmad Chamy" userId="b87493fc9822f28c" providerId="LiveId" clId="{B60310D4-6696-43FD-9A8C-0BB369E8C6BA}" dt="2025-01-22T04:16:22.846" v="98" actId="13926"/>
          <ac:spMkLst>
            <pc:docMk/>
            <pc:sldMk cId="150997737" sldId="1123"/>
            <ac:spMk id="3" creationId="{C67C9768-A28C-41B8-8E7C-21DD1FA2319C}"/>
          </ac:spMkLst>
        </pc:spChg>
        <pc:graphicFrameChg chg="add del mod">
          <ac:chgData name="Ahmad Chamy" userId="b87493fc9822f28c" providerId="LiveId" clId="{B60310D4-6696-43FD-9A8C-0BB369E8C6BA}" dt="2025-01-22T04:15:55.798" v="94" actId="478"/>
          <ac:graphicFrameMkLst>
            <pc:docMk/>
            <pc:sldMk cId="150997737" sldId="1123"/>
            <ac:graphicFrameMk id="4" creationId="{358B2919-4598-6BFE-9296-5759D31B5601}"/>
          </ac:graphicFrameMkLst>
        </pc:graphicFrameChg>
      </pc:sldChg>
      <pc:sldChg chg="modSp new mod">
        <pc:chgData name="Ahmad Chamy" userId="b87493fc9822f28c" providerId="LiveId" clId="{B60310D4-6696-43FD-9A8C-0BB369E8C6BA}" dt="2025-01-22T04:14:37.647" v="90" actId="20577"/>
        <pc:sldMkLst>
          <pc:docMk/>
          <pc:sldMk cId="798204458" sldId="1130"/>
        </pc:sldMkLst>
        <pc:spChg chg="mod">
          <ac:chgData name="Ahmad Chamy" userId="b87493fc9822f28c" providerId="LiveId" clId="{B60310D4-6696-43FD-9A8C-0BB369E8C6BA}" dt="2025-01-22T04:14:09.608" v="23" actId="13926"/>
          <ac:spMkLst>
            <pc:docMk/>
            <pc:sldMk cId="798204458" sldId="1130"/>
            <ac:spMk id="2" creationId="{4948D714-3843-D093-D349-1FD9513B0AE6}"/>
          </ac:spMkLst>
        </pc:spChg>
        <pc:spChg chg="mod">
          <ac:chgData name="Ahmad Chamy" userId="b87493fc9822f28c" providerId="LiveId" clId="{B60310D4-6696-43FD-9A8C-0BB369E8C6BA}" dt="2025-01-22T04:14:37.647" v="90" actId="20577"/>
          <ac:spMkLst>
            <pc:docMk/>
            <pc:sldMk cId="798204458" sldId="1130"/>
            <ac:spMk id="3" creationId="{B3C4E96D-4125-5160-9B56-EA9BECEA6B00}"/>
          </ac:spMkLst>
        </pc:spChg>
      </pc:sldChg>
    </pc:docChg>
  </pc:docChgLst>
</pc:chgInfo>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F25470-A50A-4F2C-B6EE-8389A1F9E331}" type="datetimeFigureOut">
              <a:rPr lang="en-CA" smtClean="0"/>
              <a:t>2025-01-21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2AC1A3-6E1E-4F3A-B7AD-8DC80244F98E}" type="slidenum">
              <a:rPr lang="en-CA" smtClean="0"/>
              <a:t>‹#›</a:t>
            </a:fld>
            <a:endParaRPr lang="en-CA"/>
          </a:p>
        </p:txBody>
      </p:sp>
    </p:spTree>
    <p:extLst>
      <p:ext uri="{BB962C8B-B14F-4D97-AF65-F5344CB8AC3E}">
        <p14:creationId xmlns:p14="http://schemas.microsoft.com/office/powerpoint/2010/main" val="3761814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A9ECC-1117-5159-6375-53F3A950BE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DB3CB605-F98A-6FAA-861E-EEADAE1495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F5AC5DC2-14DF-3FB8-7610-62E7E699C2C1}"/>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5" name="Footer Placeholder 4">
            <a:extLst>
              <a:ext uri="{FF2B5EF4-FFF2-40B4-BE49-F238E27FC236}">
                <a16:creationId xmlns:a16="http://schemas.microsoft.com/office/drawing/2014/main" id="{9F14D4BD-7F21-CF84-E594-D5324F14D0D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91A9455-10A9-7503-EDB9-6642202DA2A9}"/>
              </a:ext>
            </a:extLst>
          </p:cNvPr>
          <p:cNvSpPr>
            <a:spLocks noGrp="1"/>
          </p:cNvSpPr>
          <p:nvPr>
            <p:ph type="sldNum" sz="quarter" idx="12"/>
          </p:nvPr>
        </p:nvSpPr>
        <p:spPr/>
        <p:txBody>
          <a:bodyPr/>
          <a:lstStyle/>
          <a:p>
            <a:fld id="{E2AC2D0A-2CF3-419B-8764-3D178134F706}" type="slidenum">
              <a:rPr lang="en-CA" smtClean="0"/>
              <a:t>‹#›</a:t>
            </a:fld>
            <a:endParaRPr lang="en-CA"/>
          </a:p>
        </p:txBody>
      </p:sp>
    </p:spTree>
    <p:extLst>
      <p:ext uri="{BB962C8B-B14F-4D97-AF65-F5344CB8AC3E}">
        <p14:creationId xmlns:p14="http://schemas.microsoft.com/office/powerpoint/2010/main" val="36192304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FAE3C-B4C1-AE77-5C0D-D963655B65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4E6DC147-71A0-D0B4-FA21-010A384ABC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03839208-8758-06E6-1C05-A39D08B64D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D76A5D-58A0-7283-072A-3FF5032B8FEE}"/>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6" name="Footer Placeholder 5">
            <a:extLst>
              <a:ext uri="{FF2B5EF4-FFF2-40B4-BE49-F238E27FC236}">
                <a16:creationId xmlns:a16="http://schemas.microsoft.com/office/drawing/2014/main" id="{1D8CDDCD-9986-2880-3860-7D102FBA0F6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4BE38E33-B5BF-51B3-471C-F1B34C6E378F}"/>
              </a:ext>
            </a:extLst>
          </p:cNvPr>
          <p:cNvSpPr>
            <a:spLocks noGrp="1"/>
          </p:cNvSpPr>
          <p:nvPr>
            <p:ph type="sldNum" sz="quarter" idx="12"/>
          </p:nvPr>
        </p:nvSpPr>
        <p:spPr/>
        <p:txBody>
          <a:bodyPr/>
          <a:lstStyle/>
          <a:p>
            <a:fld id="{E2AC2D0A-2CF3-419B-8764-3D178134F706}" type="slidenum">
              <a:rPr lang="en-CA" smtClean="0"/>
              <a:t>‹#›</a:t>
            </a:fld>
            <a:endParaRPr lang="en-CA"/>
          </a:p>
        </p:txBody>
      </p:sp>
    </p:spTree>
    <p:extLst>
      <p:ext uri="{BB962C8B-B14F-4D97-AF65-F5344CB8AC3E}">
        <p14:creationId xmlns:p14="http://schemas.microsoft.com/office/powerpoint/2010/main" val="8524983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0108E-8652-8840-7749-3D72A2C51FB5}"/>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3B8BC6D2-9A05-22EB-9CE1-44EAF7AEDB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A2C03DF-4BCF-B7A7-79D2-207138C56DFF}"/>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5" name="Footer Placeholder 4">
            <a:extLst>
              <a:ext uri="{FF2B5EF4-FFF2-40B4-BE49-F238E27FC236}">
                <a16:creationId xmlns:a16="http://schemas.microsoft.com/office/drawing/2014/main" id="{DE3CBA8B-F005-C1C6-CEBB-00BEA539D78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4749A9B6-B33F-E194-F7DA-41E075142C96}"/>
              </a:ext>
            </a:extLst>
          </p:cNvPr>
          <p:cNvSpPr>
            <a:spLocks noGrp="1"/>
          </p:cNvSpPr>
          <p:nvPr>
            <p:ph type="sldNum" sz="quarter" idx="12"/>
          </p:nvPr>
        </p:nvSpPr>
        <p:spPr/>
        <p:txBody>
          <a:bodyPr/>
          <a:lstStyle/>
          <a:p>
            <a:fld id="{E2AC2D0A-2CF3-419B-8764-3D178134F706}" type="slidenum">
              <a:rPr lang="en-CA" smtClean="0"/>
              <a:t>‹#›</a:t>
            </a:fld>
            <a:endParaRPr lang="en-CA"/>
          </a:p>
        </p:txBody>
      </p:sp>
    </p:spTree>
    <p:extLst>
      <p:ext uri="{BB962C8B-B14F-4D97-AF65-F5344CB8AC3E}">
        <p14:creationId xmlns:p14="http://schemas.microsoft.com/office/powerpoint/2010/main" val="34293448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547F67-4A7E-583E-80E8-0C4306C433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2671731-3C38-6C7B-7FAF-EE68A380E9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2F9B7EA-022C-71E2-91CB-B829E994B7E2}"/>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5" name="Footer Placeholder 4">
            <a:extLst>
              <a:ext uri="{FF2B5EF4-FFF2-40B4-BE49-F238E27FC236}">
                <a16:creationId xmlns:a16="http://schemas.microsoft.com/office/drawing/2014/main" id="{1E4465D7-91E9-5961-509E-96E582C50E1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9E4CE8-5160-BC3D-357E-B77D90A3F125}"/>
              </a:ext>
            </a:extLst>
          </p:cNvPr>
          <p:cNvSpPr>
            <a:spLocks noGrp="1"/>
          </p:cNvSpPr>
          <p:nvPr>
            <p:ph type="sldNum" sz="quarter" idx="12"/>
          </p:nvPr>
        </p:nvSpPr>
        <p:spPr/>
        <p:txBody>
          <a:bodyPr/>
          <a:lstStyle/>
          <a:p>
            <a:fld id="{E2AC2D0A-2CF3-419B-8764-3D178134F706}" type="slidenum">
              <a:rPr lang="en-CA" smtClean="0"/>
              <a:t>‹#›</a:t>
            </a:fld>
            <a:endParaRPr lang="en-CA"/>
          </a:p>
        </p:txBody>
      </p:sp>
    </p:spTree>
    <p:extLst>
      <p:ext uri="{BB962C8B-B14F-4D97-AF65-F5344CB8AC3E}">
        <p14:creationId xmlns:p14="http://schemas.microsoft.com/office/powerpoint/2010/main" val="2985180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139D3-2742-1FD2-41A5-E54325F857E3}"/>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9D03E9F-24CF-82A6-C7E8-A69E3A13C42D}"/>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4" name="Date Placeholder 3">
            <a:extLst>
              <a:ext uri="{FF2B5EF4-FFF2-40B4-BE49-F238E27FC236}">
                <a16:creationId xmlns:a16="http://schemas.microsoft.com/office/drawing/2014/main" id="{C4B0FAC8-D173-FE2C-C82E-DE5FFCB57150}"/>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5" name="Footer Placeholder 4">
            <a:extLst>
              <a:ext uri="{FF2B5EF4-FFF2-40B4-BE49-F238E27FC236}">
                <a16:creationId xmlns:a16="http://schemas.microsoft.com/office/drawing/2014/main" id="{29546C96-5687-7F74-C7A5-E1CC61DDAC8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7EC4848-BC77-1F22-441D-510FCCCDB932}"/>
              </a:ext>
            </a:extLst>
          </p:cNvPr>
          <p:cNvSpPr>
            <a:spLocks noGrp="1"/>
          </p:cNvSpPr>
          <p:nvPr>
            <p:ph type="sldNum" sz="quarter" idx="12"/>
          </p:nvPr>
        </p:nvSpPr>
        <p:spPr/>
        <p:txBody>
          <a:bodyPr/>
          <a:lstStyle/>
          <a:p>
            <a:fld id="{E2AC2D0A-2CF3-419B-8764-3D178134F706}" type="slidenum">
              <a:rPr lang="en-CA" smtClean="0"/>
              <a:t>‹#›</a:t>
            </a:fld>
            <a:endParaRPr lang="en-CA"/>
          </a:p>
        </p:txBody>
      </p:sp>
      <p:pic>
        <p:nvPicPr>
          <p:cNvPr id="7" name="Graphic 6">
            <a:extLst>
              <a:ext uri="{FF2B5EF4-FFF2-40B4-BE49-F238E27FC236}">
                <a16:creationId xmlns:a16="http://schemas.microsoft.com/office/drawing/2014/main" id="{106EEFC9-C265-4A69-8C8D-EEE8F13DC1A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7369" y="154668"/>
            <a:ext cx="1458232" cy="252958"/>
          </a:xfrm>
          <a:prstGeom prst="rect">
            <a:avLst/>
          </a:prstGeom>
        </p:spPr>
      </p:pic>
    </p:spTree>
    <p:extLst>
      <p:ext uri="{BB962C8B-B14F-4D97-AF65-F5344CB8AC3E}">
        <p14:creationId xmlns:p14="http://schemas.microsoft.com/office/powerpoint/2010/main" val="1972212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139D3-2742-1FD2-41A5-E54325F857E3}"/>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9D03E9F-24CF-82A6-C7E8-A69E3A13C42D}"/>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4" name="Date Placeholder 3">
            <a:extLst>
              <a:ext uri="{FF2B5EF4-FFF2-40B4-BE49-F238E27FC236}">
                <a16:creationId xmlns:a16="http://schemas.microsoft.com/office/drawing/2014/main" id="{C4B0FAC8-D173-FE2C-C82E-DE5FFCB57150}"/>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5" name="Footer Placeholder 4">
            <a:extLst>
              <a:ext uri="{FF2B5EF4-FFF2-40B4-BE49-F238E27FC236}">
                <a16:creationId xmlns:a16="http://schemas.microsoft.com/office/drawing/2014/main" id="{29546C96-5687-7F74-C7A5-E1CC61DDAC8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7EC4848-BC77-1F22-441D-510FCCCDB932}"/>
              </a:ext>
            </a:extLst>
          </p:cNvPr>
          <p:cNvSpPr>
            <a:spLocks noGrp="1"/>
          </p:cNvSpPr>
          <p:nvPr>
            <p:ph type="sldNum" sz="quarter" idx="12"/>
          </p:nvPr>
        </p:nvSpPr>
        <p:spPr/>
        <p:txBody>
          <a:bodyPr/>
          <a:lstStyle/>
          <a:p>
            <a:fld id="{E2AC2D0A-2CF3-419B-8764-3D178134F706}" type="slidenum">
              <a:rPr lang="en-CA" smtClean="0"/>
              <a:t>‹#›</a:t>
            </a:fld>
            <a:endParaRPr lang="en-CA"/>
          </a:p>
        </p:txBody>
      </p:sp>
      <p:pic>
        <p:nvPicPr>
          <p:cNvPr id="8" name="Graphic 7">
            <a:extLst>
              <a:ext uri="{FF2B5EF4-FFF2-40B4-BE49-F238E27FC236}">
                <a16:creationId xmlns:a16="http://schemas.microsoft.com/office/drawing/2014/main" id="{71171E87-EE4E-490C-8FFF-8FD0697FDE1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138354" y="5837412"/>
            <a:ext cx="888092" cy="858489"/>
          </a:xfrm>
          <a:prstGeom prst="rect">
            <a:avLst/>
          </a:prstGeom>
        </p:spPr>
      </p:pic>
    </p:spTree>
    <p:extLst>
      <p:ext uri="{BB962C8B-B14F-4D97-AF65-F5344CB8AC3E}">
        <p14:creationId xmlns:p14="http://schemas.microsoft.com/office/powerpoint/2010/main" val="2291877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94CFF-D43A-3977-A64D-4D85FF94E6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DB76CD9A-A8C8-4D86-FBB7-DD7BD312FBD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7A3A20-4034-6540-41EA-037370CE1E17}"/>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5" name="Footer Placeholder 4">
            <a:extLst>
              <a:ext uri="{FF2B5EF4-FFF2-40B4-BE49-F238E27FC236}">
                <a16:creationId xmlns:a16="http://schemas.microsoft.com/office/drawing/2014/main" id="{36567C05-8B2F-E752-9EBF-5F3A4F74F81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4E69E60-780C-6D33-06CE-1A8BA720EC68}"/>
              </a:ext>
            </a:extLst>
          </p:cNvPr>
          <p:cNvSpPr>
            <a:spLocks noGrp="1"/>
          </p:cNvSpPr>
          <p:nvPr>
            <p:ph type="sldNum" sz="quarter" idx="12"/>
          </p:nvPr>
        </p:nvSpPr>
        <p:spPr/>
        <p:txBody>
          <a:bodyPr/>
          <a:lstStyle/>
          <a:p>
            <a:fld id="{E2AC2D0A-2CF3-419B-8764-3D178134F706}" type="slidenum">
              <a:rPr lang="en-CA" smtClean="0"/>
              <a:t>‹#›</a:t>
            </a:fld>
            <a:endParaRPr lang="en-CA"/>
          </a:p>
        </p:txBody>
      </p:sp>
    </p:spTree>
    <p:extLst>
      <p:ext uri="{BB962C8B-B14F-4D97-AF65-F5344CB8AC3E}">
        <p14:creationId xmlns:p14="http://schemas.microsoft.com/office/powerpoint/2010/main" val="884113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845B6-DF24-E1B1-3742-334E7BEEA98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F6EA70C-4E05-3D07-CA35-F6504006D95F}"/>
              </a:ext>
            </a:extLst>
          </p:cNvPr>
          <p:cNvSpPr>
            <a:spLocks noGrp="1"/>
          </p:cNvSpPr>
          <p:nvPr>
            <p:ph sz="half" idx="1"/>
          </p:nvPr>
        </p:nvSpPr>
        <p:spPr>
          <a:xfrm>
            <a:off x="2500084" y="1862818"/>
            <a:ext cx="8853715" cy="132556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4" name="Content Placeholder 3">
            <a:extLst>
              <a:ext uri="{FF2B5EF4-FFF2-40B4-BE49-F238E27FC236}">
                <a16:creationId xmlns:a16="http://schemas.microsoft.com/office/drawing/2014/main" id="{4B00B4F0-4449-A2DA-52EC-228775143EA8}"/>
              </a:ext>
            </a:extLst>
          </p:cNvPr>
          <p:cNvSpPr>
            <a:spLocks noGrp="1"/>
          </p:cNvSpPr>
          <p:nvPr>
            <p:ph sz="half" idx="2"/>
          </p:nvPr>
        </p:nvSpPr>
        <p:spPr>
          <a:xfrm>
            <a:off x="2500084" y="3349625"/>
            <a:ext cx="8853716" cy="132556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5" name="Date Placeholder 4">
            <a:extLst>
              <a:ext uri="{FF2B5EF4-FFF2-40B4-BE49-F238E27FC236}">
                <a16:creationId xmlns:a16="http://schemas.microsoft.com/office/drawing/2014/main" id="{B8AC6FD1-CB60-8448-CB3D-F748BD682796}"/>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6" name="Footer Placeholder 5">
            <a:extLst>
              <a:ext uri="{FF2B5EF4-FFF2-40B4-BE49-F238E27FC236}">
                <a16:creationId xmlns:a16="http://schemas.microsoft.com/office/drawing/2014/main" id="{BCB91BE0-2848-45AC-A0B6-B9E2460BA7E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F374ED36-F3B8-2D35-2250-0D701AD71EC6}"/>
              </a:ext>
            </a:extLst>
          </p:cNvPr>
          <p:cNvSpPr>
            <a:spLocks noGrp="1"/>
          </p:cNvSpPr>
          <p:nvPr>
            <p:ph type="sldNum" sz="quarter" idx="12"/>
          </p:nvPr>
        </p:nvSpPr>
        <p:spPr/>
        <p:txBody>
          <a:bodyPr/>
          <a:lstStyle/>
          <a:p>
            <a:fld id="{E2AC2D0A-2CF3-419B-8764-3D178134F706}" type="slidenum">
              <a:rPr lang="en-CA" smtClean="0"/>
              <a:t>‹#›</a:t>
            </a:fld>
            <a:endParaRPr lang="en-CA"/>
          </a:p>
        </p:txBody>
      </p:sp>
      <p:sp>
        <p:nvSpPr>
          <p:cNvPr id="8" name="Content Placeholder 3">
            <a:extLst>
              <a:ext uri="{FF2B5EF4-FFF2-40B4-BE49-F238E27FC236}">
                <a16:creationId xmlns:a16="http://schemas.microsoft.com/office/drawing/2014/main" id="{CE4D21A1-8F84-4734-B752-7E41F28B6D71}"/>
              </a:ext>
            </a:extLst>
          </p:cNvPr>
          <p:cNvSpPr>
            <a:spLocks noGrp="1"/>
          </p:cNvSpPr>
          <p:nvPr>
            <p:ph sz="half" idx="13"/>
          </p:nvPr>
        </p:nvSpPr>
        <p:spPr>
          <a:xfrm>
            <a:off x="2500084" y="4836431"/>
            <a:ext cx="8853716" cy="13255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pic>
        <p:nvPicPr>
          <p:cNvPr id="10" name="Graphic 9">
            <a:extLst>
              <a:ext uri="{FF2B5EF4-FFF2-40B4-BE49-F238E27FC236}">
                <a16:creationId xmlns:a16="http://schemas.microsoft.com/office/drawing/2014/main" id="{CA22D62C-71A3-4C67-B0E3-CC9205CA45C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35190" b="31086"/>
          <a:stretch/>
        </p:blipFill>
        <p:spPr>
          <a:xfrm rot="16200000">
            <a:off x="11105239" y="107601"/>
            <a:ext cx="1194368" cy="979159"/>
          </a:xfrm>
          <a:prstGeom prst="rect">
            <a:avLst/>
          </a:prstGeom>
        </p:spPr>
      </p:pic>
    </p:spTree>
    <p:extLst>
      <p:ext uri="{BB962C8B-B14F-4D97-AF65-F5344CB8AC3E}">
        <p14:creationId xmlns:p14="http://schemas.microsoft.com/office/powerpoint/2010/main" val="2963517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99612-070C-5026-5609-BF78D7EBB94B}"/>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8E8E24F0-EA2B-3C72-07AE-A453B0E830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834394-1B2C-BC29-ACD0-C1E739A7B71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EB880C4B-442E-CB3D-44A3-87D6F83E55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2D27FD3-FFD9-8547-B36B-59527C86C2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12A31CD6-CBEB-EEC8-D52A-90145139C0D3}"/>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8" name="Footer Placeholder 7">
            <a:extLst>
              <a:ext uri="{FF2B5EF4-FFF2-40B4-BE49-F238E27FC236}">
                <a16:creationId xmlns:a16="http://schemas.microsoft.com/office/drawing/2014/main" id="{538DA04F-61FD-C635-6EC3-DE77B9425DA4}"/>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98D98DC1-8EAB-8EE3-4B4D-344C2B36AE28}"/>
              </a:ext>
            </a:extLst>
          </p:cNvPr>
          <p:cNvSpPr>
            <a:spLocks noGrp="1"/>
          </p:cNvSpPr>
          <p:nvPr>
            <p:ph type="sldNum" sz="quarter" idx="12"/>
          </p:nvPr>
        </p:nvSpPr>
        <p:spPr/>
        <p:txBody>
          <a:bodyPr/>
          <a:lstStyle/>
          <a:p>
            <a:fld id="{E2AC2D0A-2CF3-419B-8764-3D178134F706}" type="slidenum">
              <a:rPr lang="en-CA" smtClean="0"/>
              <a:t>‹#›</a:t>
            </a:fld>
            <a:endParaRPr lang="en-CA"/>
          </a:p>
        </p:txBody>
      </p:sp>
    </p:spTree>
    <p:extLst>
      <p:ext uri="{BB962C8B-B14F-4D97-AF65-F5344CB8AC3E}">
        <p14:creationId xmlns:p14="http://schemas.microsoft.com/office/powerpoint/2010/main" val="3023814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697A6-CED9-D6C9-F194-9EB7CC484BF2}"/>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257BC117-8DAF-DFB3-D169-660DAB76F305}"/>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4" name="Footer Placeholder 3">
            <a:extLst>
              <a:ext uri="{FF2B5EF4-FFF2-40B4-BE49-F238E27FC236}">
                <a16:creationId xmlns:a16="http://schemas.microsoft.com/office/drawing/2014/main" id="{8E140412-7010-6444-E74E-3EBC8E08C33B}"/>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B8776E4E-A2CC-92A0-54BB-4F450A64D6ED}"/>
              </a:ext>
            </a:extLst>
          </p:cNvPr>
          <p:cNvSpPr>
            <a:spLocks noGrp="1"/>
          </p:cNvSpPr>
          <p:nvPr>
            <p:ph type="sldNum" sz="quarter" idx="12"/>
          </p:nvPr>
        </p:nvSpPr>
        <p:spPr/>
        <p:txBody>
          <a:bodyPr/>
          <a:lstStyle/>
          <a:p>
            <a:fld id="{E2AC2D0A-2CF3-419B-8764-3D178134F706}" type="slidenum">
              <a:rPr lang="en-CA" smtClean="0"/>
              <a:t>‹#›</a:t>
            </a:fld>
            <a:endParaRPr lang="en-CA"/>
          </a:p>
        </p:txBody>
      </p:sp>
    </p:spTree>
    <p:extLst>
      <p:ext uri="{BB962C8B-B14F-4D97-AF65-F5344CB8AC3E}">
        <p14:creationId xmlns:p14="http://schemas.microsoft.com/office/powerpoint/2010/main" val="929312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36F7BA-C738-4B66-30C6-6B54E7C45DF1}"/>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3" name="Footer Placeholder 2">
            <a:extLst>
              <a:ext uri="{FF2B5EF4-FFF2-40B4-BE49-F238E27FC236}">
                <a16:creationId xmlns:a16="http://schemas.microsoft.com/office/drawing/2014/main" id="{62E1EC26-8304-1548-F611-B88DF6DC3912}"/>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43A90EF4-AFB5-0F5C-CE29-DD7A9F2DE0DC}"/>
              </a:ext>
            </a:extLst>
          </p:cNvPr>
          <p:cNvSpPr>
            <a:spLocks noGrp="1"/>
          </p:cNvSpPr>
          <p:nvPr>
            <p:ph type="sldNum" sz="quarter" idx="12"/>
          </p:nvPr>
        </p:nvSpPr>
        <p:spPr/>
        <p:txBody>
          <a:bodyPr/>
          <a:lstStyle/>
          <a:p>
            <a:fld id="{E2AC2D0A-2CF3-419B-8764-3D178134F706}" type="slidenum">
              <a:rPr lang="en-CA" smtClean="0"/>
              <a:t>‹#›</a:t>
            </a:fld>
            <a:endParaRPr lang="en-CA"/>
          </a:p>
        </p:txBody>
      </p:sp>
      <p:pic>
        <p:nvPicPr>
          <p:cNvPr id="6" name="Graphic 5">
            <a:extLst>
              <a:ext uri="{FF2B5EF4-FFF2-40B4-BE49-F238E27FC236}">
                <a16:creationId xmlns:a16="http://schemas.microsoft.com/office/drawing/2014/main" id="{931FE7BE-9F09-485A-BEBB-BD7F5D2F25F7}"/>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30703"/>
          <a:stretch/>
        </p:blipFill>
        <p:spPr>
          <a:xfrm rot="5400000">
            <a:off x="10881101" y="5679314"/>
            <a:ext cx="1176046" cy="1181327"/>
          </a:xfrm>
          <a:prstGeom prst="rect">
            <a:avLst/>
          </a:prstGeom>
        </p:spPr>
      </p:pic>
      <p:sp>
        <p:nvSpPr>
          <p:cNvPr id="7" name="Title 1">
            <a:extLst>
              <a:ext uri="{FF2B5EF4-FFF2-40B4-BE49-F238E27FC236}">
                <a16:creationId xmlns:a16="http://schemas.microsoft.com/office/drawing/2014/main" id="{49E0B5E8-258B-4465-BEE3-5AF10D641034}"/>
              </a:ext>
            </a:extLst>
          </p:cNvPr>
          <p:cNvSpPr>
            <a:spLocks noGrp="1"/>
          </p:cNvSpPr>
          <p:nvPr>
            <p:ph type="title"/>
          </p:nvPr>
        </p:nvSpPr>
        <p:spPr>
          <a:xfrm>
            <a:off x="838200" y="365125"/>
            <a:ext cx="10515600" cy="1325563"/>
          </a:xfrm>
        </p:spPr>
        <p:txBody>
          <a:bodyPr/>
          <a:lstStyle/>
          <a:p>
            <a:r>
              <a:rPr lang="en-US"/>
              <a:t>Click to edit Master title style</a:t>
            </a:r>
            <a:endParaRPr lang="en-CA"/>
          </a:p>
        </p:txBody>
      </p:sp>
    </p:spTree>
    <p:extLst>
      <p:ext uri="{BB962C8B-B14F-4D97-AF65-F5344CB8AC3E}">
        <p14:creationId xmlns:p14="http://schemas.microsoft.com/office/powerpoint/2010/main" val="946424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F3CE6-9742-CC1E-277F-0FB6694127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509664CD-3C3D-50D7-114C-2F9D6278B1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3F5C97D-39A7-D283-1764-743F9C90AF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0E9D89-EA18-8A6F-B955-12B8310F1B0E}"/>
              </a:ext>
            </a:extLst>
          </p:cNvPr>
          <p:cNvSpPr>
            <a:spLocks noGrp="1"/>
          </p:cNvSpPr>
          <p:nvPr>
            <p:ph type="dt" sz="half" idx="10"/>
          </p:nvPr>
        </p:nvSpPr>
        <p:spPr/>
        <p:txBody>
          <a:bodyPr/>
          <a:lstStyle/>
          <a:p>
            <a:fld id="{6F043D55-0173-4224-ADA0-3129099945C8}" type="datetimeFigureOut">
              <a:rPr lang="en-CA" smtClean="0"/>
              <a:t>2025-01-21</a:t>
            </a:fld>
            <a:endParaRPr lang="en-CA"/>
          </a:p>
        </p:txBody>
      </p:sp>
      <p:sp>
        <p:nvSpPr>
          <p:cNvPr id="6" name="Footer Placeholder 5">
            <a:extLst>
              <a:ext uri="{FF2B5EF4-FFF2-40B4-BE49-F238E27FC236}">
                <a16:creationId xmlns:a16="http://schemas.microsoft.com/office/drawing/2014/main" id="{5D230409-5C36-E07C-DC7B-BF9255B8AC2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AE0FEC6-A2DD-3F8F-8D17-A9452D4E5A58}"/>
              </a:ext>
            </a:extLst>
          </p:cNvPr>
          <p:cNvSpPr>
            <a:spLocks noGrp="1"/>
          </p:cNvSpPr>
          <p:nvPr>
            <p:ph type="sldNum" sz="quarter" idx="12"/>
          </p:nvPr>
        </p:nvSpPr>
        <p:spPr/>
        <p:txBody>
          <a:bodyPr/>
          <a:lstStyle/>
          <a:p>
            <a:fld id="{E2AC2D0A-2CF3-419B-8764-3D178134F706}" type="slidenum">
              <a:rPr lang="en-CA" smtClean="0"/>
              <a:t>‹#›</a:t>
            </a:fld>
            <a:endParaRPr lang="en-CA"/>
          </a:p>
        </p:txBody>
      </p:sp>
    </p:spTree>
    <p:extLst>
      <p:ext uri="{BB962C8B-B14F-4D97-AF65-F5344CB8AC3E}">
        <p14:creationId xmlns:p14="http://schemas.microsoft.com/office/powerpoint/2010/main" val="4194520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90A3B7-20D2-D612-A892-1C26D35B05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CA" dirty="0"/>
          </a:p>
        </p:txBody>
      </p:sp>
      <p:sp>
        <p:nvSpPr>
          <p:cNvPr id="3" name="Text Placeholder 2">
            <a:extLst>
              <a:ext uri="{FF2B5EF4-FFF2-40B4-BE49-F238E27FC236}">
                <a16:creationId xmlns:a16="http://schemas.microsoft.com/office/drawing/2014/main" id="{F72C31C0-F7C9-5C6A-427A-5D0D20A9AA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4" name="Date Placeholder 3">
            <a:extLst>
              <a:ext uri="{FF2B5EF4-FFF2-40B4-BE49-F238E27FC236}">
                <a16:creationId xmlns:a16="http://schemas.microsoft.com/office/drawing/2014/main" id="{A368FB7D-7224-0593-680D-5F68BE430B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F043D55-0173-4224-ADA0-3129099945C8}" type="datetimeFigureOut">
              <a:rPr lang="en-CA" smtClean="0"/>
              <a:t>2025-01-21</a:t>
            </a:fld>
            <a:endParaRPr lang="en-CA"/>
          </a:p>
        </p:txBody>
      </p:sp>
      <p:sp>
        <p:nvSpPr>
          <p:cNvPr id="5" name="Footer Placeholder 4">
            <a:extLst>
              <a:ext uri="{FF2B5EF4-FFF2-40B4-BE49-F238E27FC236}">
                <a16:creationId xmlns:a16="http://schemas.microsoft.com/office/drawing/2014/main" id="{324C1821-D1CD-8BE7-CF17-DDC8A041D5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32EAB06B-A8A5-8D92-01E3-1876BA879C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2AC2D0A-2CF3-419B-8764-3D178134F706}" type="slidenum">
              <a:rPr lang="en-CA" smtClean="0"/>
              <a:t>‹#›</a:t>
            </a:fld>
            <a:endParaRPr lang="en-CA"/>
          </a:p>
        </p:txBody>
      </p:sp>
    </p:spTree>
    <p:extLst>
      <p:ext uri="{BB962C8B-B14F-4D97-AF65-F5344CB8AC3E}">
        <p14:creationId xmlns:p14="http://schemas.microsoft.com/office/powerpoint/2010/main" val="9116532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rgbClr val="B35E3B"/>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26.svg"/><Relationship Id="rId2" Type="http://schemas.openxmlformats.org/officeDocument/2006/relationships/image" Target="../media/image23.pn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4.sv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8.svg"/><Relationship Id="rId7" Type="http://schemas.openxmlformats.org/officeDocument/2006/relationships/image" Target="../media/image6.svg"/><Relationship Id="rId2"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0.sv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FEFDED"/>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759A93B-8C80-4B3F-95C6-6253EBD7AF8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32631" y="1601355"/>
            <a:ext cx="10126738" cy="3527706"/>
          </a:xfrm>
          <a:prstGeom prst="rect">
            <a:avLst/>
          </a:prstGeom>
        </p:spPr>
      </p:pic>
      <p:pic>
        <p:nvPicPr>
          <p:cNvPr id="5" name="Graphic 4">
            <a:extLst>
              <a:ext uri="{FF2B5EF4-FFF2-40B4-BE49-F238E27FC236}">
                <a16:creationId xmlns:a16="http://schemas.microsoft.com/office/drawing/2014/main" id="{993B4491-11E0-4CF8-AC3B-DD5C46873E0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42643" y="252090"/>
            <a:ext cx="690522" cy="754459"/>
          </a:xfrm>
          <a:prstGeom prst="rect">
            <a:avLst/>
          </a:prstGeom>
        </p:spPr>
      </p:pic>
      <p:pic>
        <p:nvPicPr>
          <p:cNvPr id="12" name="Graphic 11">
            <a:extLst>
              <a:ext uri="{FF2B5EF4-FFF2-40B4-BE49-F238E27FC236}">
                <a16:creationId xmlns:a16="http://schemas.microsoft.com/office/drawing/2014/main" id="{999E164D-690E-4F2E-9916-B56E743C6DE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0" y="5694551"/>
            <a:ext cx="1176670" cy="1163449"/>
          </a:xfrm>
          <a:prstGeom prst="rect">
            <a:avLst/>
          </a:prstGeom>
        </p:spPr>
      </p:pic>
    </p:spTree>
    <p:extLst>
      <p:ext uri="{BB962C8B-B14F-4D97-AF65-F5344CB8AC3E}">
        <p14:creationId xmlns:p14="http://schemas.microsoft.com/office/powerpoint/2010/main" val="37666065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62A00-FF08-4191-9D6F-ADDB78A8EEBE}"/>
              </a:ext>
            </a:extLst>
          </p:cNvPr>
          <p:cNvSpPr>
            <a:spLocks noGrp="1"/>
          </p:cNvSpPr>
          <p:nvPr>
            <p:ph type="title"/>
          </p:nvPr>
        </p:nvSpPr>
        <p:spPr/>
        <p:txBody>
          <a:bodyPr/>
          <a:lstStyle/>
          <a:p>
            <a:r>
              <a:rPr lang="en-US" dirty="0">
                <a:highlight>
                  <a:srgbClr val="F1D163"/>
                </a:highlight>
              </a:rPr>
              <a:t>End-to-End Process</a:t>
            </a:r>
          </a:p>
        </p:txBody>
      </p:sp>
      <p:pic>
        <p:nvPicPr>
          <p:cNvPr id="5" name="Picture 4" descr="A screenshot of a computer&#10;&#10;Description automatically generated">
            <a:extLst>
              <a:ext uri="{FF2B5EF4-FFF2-40B4-BE49-F238E27FC236}">
                <a16:creationId xmlns:a16="http://schemas.microsoft.com/office/drawing/2014/main" id="{3D4E231D-5F31-4F31-956D-6F042B35D6A7}"/>
              </a:ext>
            </a:extLst>
          </p:cNvPr>
          <p:cNvPicPr>
            <a:picLocks noChangeAspect="1"/>
          </p:cNvPicPr>
          <p:nvPr/>
        </p:nvPicPr>
        <p:blipFill>
          <a:blip r:embed="rId2"/>
          <a:stretch>
            <a:fillRect/>
          </a:stretch>
        </p:blipFill>
        <p:spPr>
          <a:xfrm>
            <a:off x="1813056" y="1554614"/>
            <a:ext cx="8565888" cy="5053929"/>
          </a:xfrm>
          <a:prstGeom prst="rect">
            <a:avLst/>
          </a:prstGeom>
        </p:spPr>
      </p:pic>
    </p:spTree>
    <p:extLst>
      <p:ext uri="{BB962C8B-B14F-4D97-AF65-F5344CB8AC3E}">
        <p14:creationId xmlns:p14="http://schemas.microsoft.com/office/powerpoint/2010/main" val="1699870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rgbClr val="FEFDED"/>
        </a:solidFill>
        <a:effectLst/>
      </p:bgPr>
    </p:bg>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9A51604F-AE2B-46A6-A2DD-8E863445843F}"/>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50000" t="50000"/>
          <a:stretch/>
        </p:blipFill>
        <p:spPr>
          <a:xfrm>
            <a:off x="0" y="0"/>
            <a:ext cx="685800" cy="685800"/>
          </a:xfrm>
          <a:prstGeom prst="rect">
            <a:avLst/>
          </a:prstGeom>
        </p:spPr>
      </p:pic>
      <p:pic>
        <p:nvPicPr>
          <p:cNvPr id="16" name="Graphic 15">
            <a:extLst>
              <a:ext uri="{FF2B5EF4-FFF2-40B4-BE49-F238E27FC236}">
                <a16:creationId xmlns:a16="http://schemas.microsoft.com/office/drawing/2014/main" id="{9EFE381D-BEBC-4FF6-A0F2-9A634147662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33108" y="5918791"/>
            <a:ext cx="802949" cy="776184"/>
          </a:xfrm>
          <a:prstGeom prst="rect">
            <a:avLst/>
          </a:prstGeom>
        </p:spPr>
      </p:pic>
      <p:pic>
        <p:nvPicPr>
          <p:cNvPr id="5" name="Graphic 4">
            <a:extLst>
              <a:ext uri="{FF2B5EF4-FFF2-40B4-BE49-F238E27FC236}">
                <a16:creationId xmlns:a16="http://schemas.microsoft.com/office/drawing/2014/main" id="{9BEC5099-FF1B-4C6C-A4FB-B214C5FD0B9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252720" y="1901732"/>
            <a:ext cx="9686560" cy="3054535"/>
          </a:xfrm>
          <a:prstGeom prst="rect">
            <a:avLst/>
          </a:prstGeom>
        </p:spPr>
      </p:pic>
    </p:spTree>
    <p:extLst>
      <p:ext uri="{BB962C8B-B14F-4D97-AF65-F5344CB8AC3E}">
        <p14:creationId xmlns:p14="http://schemas.microsoft.com/office/powerpoint/2010/main" val="3015738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rgbClr val="FEFDED"/>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A7282ED5-0A73-473E-AACD-F8CF8FA1834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94152" y="2146004"/>
            <a:ext cx="10403696" cy="2565991"/>
          </a:xfrm>
          <a:prstGeom prst="rect">
            <a:avLst/>
          </a:prstGeom>
        </p:spPr>
      </p:pic>
      <p:pic>
        <p:nvPicPr>
          <p:cNvPr id="8" name="Graphic 7">
            <a:extLst>
              <a:ext uri="{FF2B5EF4-FFF2-40B4-BE49-F238E27FC236}">
                <a16:creationId xmlns:a16="http://schemas.microsoft.com/office/drawing/2014/main" id="{E73ACA06-8293-4C84-A2F2-32B6A1021F9B}"/>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l="25502" b="28081"/>
          <a:stretch/>
        </p:blipFill>
        <p:spPr>
          <a:xfrm>
            <a:off x="0" y="6129891"/>
            <a:ext cx="772632" cy="721021"/>
          </a:xfrm>
          <a:prstGeom prst="rect">
            <a:avLst/>
          </a:prstGeom>
        </p:spPr>
      </p:pic>
      <p:pic>
        <p:nvPicPr>
          <p:cNvPr id="10" name="Graphic 9">
            <a:extLst>
              <a:ext uri="{FF2B5EF4-FFF2-40B4-BE49-F238E27FC236}">
                <a16:creationId xmlns:a16="http://schemas.microsoft.com/office/drawing/2014/main" id="{5106082C-36B5-49FF-B087-8B7518F689D7}"/>
              </a:ext>
            </a:extLst>
          </p:cNvPr>
          <p:cNvPicPr>
            <a:picLocks noChangeAspect="1"/>
          </p:cNvPicPr>
          <p:nvPr/>
        </p:nvPicPr>
        <p:blipFill rotWithShape="1">
          <a:blip r:embed="rId6">
            <a:extLst>
              <a:ext uri="{96DAC541-7B7A-43D3-8B79-37D633B846F1}">
                <asvg:svgBlip xmlns:asvg="http://schemas.microsoft.com/office/drawing/2016/SVG/main" r:embed="rId7"/>
              </a:ext>
            </a:extLst>
          </a:blip>
          <a:srcRect t="53620" r="45646"/>
          <a:stretch/>
        </p:blipFill>
        <p:spPr>
          <a:xfrm>
            <a:off x="10689266" y="-1"/>
            <a:ext cx="1502734" cy="988605"/>
          </a:xfrm>
          <a:prstGeom prst="rect">
            <a:avLst/>
          </a:prstGeom>
        </p:spPr>
      </p:pic>
    </p:spTree>
    <p:extLst>
      <p:ext uri="{BB962C8B-B14F-4D97-AF65-F5344CB8AC3E}">
        <p14:creationId xmlns:p14="http://schemas.microsoft.com/office/powerpoint/2010/main" val="4197743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8D714-3843-D093-D349-1FD9513B0AE6}"/>
              </a:ext>
            </a:extLst>
          </p:cNvPr>
          <p:cNvSpPr>
            <a:spLocks noGrp="1"/>
          </p:cNvSpPr>
          <p:nvPr>
            <p:ph type="title"/>
          </p:nvPr>
        </p:nvSpPr>
        <p:spPr/>
        <p:txBody>
          <a:bodyPr/>
          <a:lstStyle/>
          <a:p>
            <a:r>
              <a:rPr lang="en-CA" dirty="0">
                <a:highlight>
                  <a:srgbClr val="F1D163"/>
                </a:highlight>
              </a:rPr>
              <a:t>Thank you!</a:t>
            </a:r>
          </a:p>
        </p:txBody>
      </p:sp>
      <p:sp>
        <p:nvSpPr>
          <p:cNvPr id="3" name="Text Placeholder 2">
            <a:extLst>
              <a:ext uri="{FF2B5EF4-FFF2-40B4-BE49-F238E27FC236}">
                <a16:creationId xmlns:a16="http://schemas.microsoft.com/office/drawing/2014/main" id="{B3C4E96D-4125-5160-9B56-EA9BECEA6B00}"/>
              </a:ext>
            </a:extLst>
          </p:cNvPr>
          <p:cNvSpPr>
            <a:spLocks noGrp="1"/>
          </p:cNvSpPr>
          <p:nvPr>
            <p:ph type="body" idx="1"/>
          </p:nvPr>
        </p:nvSpPr>
        <p:spPr/>
        <p:txBody>
          <a:bodyPr/>
          <a:lstStyle/>
          <a:p>
            <a:r>
              <a:rPr lang="en-CA" dirty="0"/>
              <a:t>See you February 5</a:t>
            </a:r>
            <a:r>
              <a:rPr lang="en-CA" baseline="30000" dirty="0"/>
              <a:t>th</a:t>
            </a:r>
            <a:r>
              <a:rPr lang="en-CA" dirty="0"/>
              <a:t> 12:00 PST (LinkedIn Event coming soon!)</a:t>
            </a:r>
          </a:p>
        </p:txBody>
      </p:sp>
    </p:spTree>
    <p:extLst>
      <p:ext uri="{BB962C8B-B14F-4D97-AF65-F5344CB8AC3E}">
        <p14:creationId xmlns:p14="http://schemas.microsoft.com/office/powerpoint/2010/main" val="798204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62A00-FF08-4191-9D6F-ADDB78A8EEBE}"/>
              </a:ext>
            </a:extLst>
          </p:cNvPr>
          <p:cNvSpPr>
            <a:spLocks noGrp="1"/>
          </p:cNvSpPr>
          <p:nvPr>
            <p:ph type="title"/>
          </p:nvPr>
        </p:nvSpPr>
        <p:spPr/>
        <p:txBody>
          <a:bodyPr/>
          <a:lstStyle/>
          <a:p>
            <a:r>
              <a:rPr lang="en-US" dirty="0">
                <a:highlight>
                  <a:srgbClr val="F1D163"/>
                </a:highlight>
              </a:rPr>
              <a:t>AGENDA</a:t>
            </a:r>
          </a:p>
        </p:txBody>
      </p:sp>
      <p:sp>
        <p:nvSpPr>
          <p:cNvPr id="3" name="Content Placeholder 2">
            <a:extLst>
              <a:ext uri="{FF2B5EF4-FFF2-40B4-BE49-F238E27FC236}">
                <a16:creationId xmlns:a16="http://schemas.microsoft.com/office/drawing/2014/main" id="{C67C9768-A28C-41B8-8E7C-21DD1FA2319C}"/>
              </a:ext>
            </a:extLst>
          </p:cNvPr>
          <p:cNvSpPr>
            <a:spLocks noGrp="1"/>
          </p:cNvSpPr>
          <p:nvPr>
            <p:ph idx="1"/>
          </p:nvPr>
        </p:nvSpPr>
        <p:spPr>
          <a:xfrm>
            <a:off x="838200" y="1825625"/>
            <a:ext cx="10982899" cy="4351338"/>
          </a:xfrm>
        </p:spPr>
        <p:txBody>
          <a:bodyPr/>
          <a:lstStyle/>
          <a:p>
            <a:r>
              <a:rPr lang="en-US" dirty="0"/>
              <a:t>DevOps &amp; CI/CD Background</a:t>
            </a:r>
          </a:p>
          <a:p>
            <a:r>
              <a:rPr lang="en-US" dirty="0"/>
              <a:t>Fabric/Power BI- Git Integration &amp; Source Control</a:t>
            </a:r>
          </a:p>
          <a:p>
            <a:endParaRPr lang="en-US" dirty="0"/>
          </a:p>
        </p:txBody>
      </p:sp>
    </p:spTree>
    <p:extLst>
      <p:ext uri="{BB962C8B-B14F-4D97-AF65-F5344CB8AC3E}">
        <p14:creationId xmlns:p14="http://schemas.microsoft.com/office/powerpoint/2010/main" val="608934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62A00-FF08-4191-9D6F-ADDB78A8EEBE}"/>
              </a:ext>
            </a:extLst>
          </p:cNvPr>
          <p:cNvSpPr>
            <a:spLocks noGrp="1"/>
          </p:cNvSpPr>
          <p:nvPr>
            <p:ph type="title"/>
          </p:nvPr>
        </p:nvSpPr>
        <p:spPr/>
        <p:txBody>
          <a:bodyPr/>
          <a:lstStyle/>
          <a:p>
            <a:r>
              <a:rPr lang="en-US" dirty="0">
                <a:highlight>
                  <a:srgbClr val="F1D163"/>
                </a:highlight>
              </a:rPr>
              <a:t>DevOps &amp; CI/CD Background</a:t>
            </a:r>
          </a:p>
        </p:txBody>
      </p:sp>
      <p:sp>
        <p:nvSpPr>
          <p:cNvPr id="3" name="Content Placeholder 2">
            <a:extLst>
              <a:ext uri="{FF2B5EF4-FFF2-40B4-BE49-F238E27FC236}">
                <a16:creationId xmlns:a16="http://schemas.microsoft.com/office/drawing/2014/main" id="{C67C9768-A28C-41B8-8E7C-21DD1FA2319C}"/>
              </a:ext>
            </a:extLst>
          </p:cNvPr>
          <p:cNvSpPr>
            <a:spLocks noGrp="1"/>
          </p:cNvSpPr>
          <p:nvPr>
            <p:ph idx="1"/>
          </p:nvPr>
        </p:nvSpPr>
        <p:spPr>
          <a:xfrm>
            <a:off x="838200" y="1716542"/>
            <a:ext cx="10515600" cy="3051175"/>
          </a:xfrm>
        </p:spPr>
        <p:txBody>
          <a:bodyPr>
            <a:normAutofit/>
          </a:bodyPr>
          <a:lstStyle/>
          <a:p>
            <a:pPr marL="0" indent="0">
              <a:buNone/>
            </a:pPr>
            <a:r>
              <a:rPr lang="en-US" sz="2400" dirty="0"/>
              <a:t>DevOps focuses on continuous integration (CI) and continuous delivery (CD) of software by automating integration, test and deployment of code. This merging of software development and IT operations (“</a:t>
            </a:r>
            <a:r>
              <a:rPr lang="en-US" sz="2400" b="1" dirty="0" err="1"/>
              <a:t>DEV</a:t>
            </a:r>
            <a:r>
              <a:rPr lang="en-US" sz="2400" dirty="0" err="1"/>
              <a:t>elopment</a:t>
            </a:r>
            <a:r>
              <a:rPr lang="en-US" sz="2400" dirty="0"/>
              <a:t>” and “</a:t>
            </a:r>
            <a:r>
              <a:rPr lang="en-US" sz="2400" b="1" dirty="0" err="1"/>
              <a:t>OP</a:t>
            </a:r>
            <a:r>
              <a:rPr lang="en-US" sz="2400" dirty="0" err="1"/>
              <a:t>erationS</a:t>
            </a:r>
            <a:r>
              <a:rPr lang="en-US" sz="2400" dirty="0"/>
              <a:t>”) reduces time to deployment, decreases time to market, minimizes defects, and shortens the time required to resolve issues.”</a:t>
            </a:r>
          </a:p>
          <a:p>
            <a:pPr marL="0" indent="0">
              <a:buNone/>
            </a:pPr>
            <a:endParaRPr lang="en-US" sz="1600" dirty="0"/>
          </a:p>
          <a:p>
            <a:pPr marL="0" indent="0">
              <a:buNone/>
            </a:pPr>
            <a:r>
              <a:rPr lang="en-US" sz="1800" b="1" dirty="0"/>
              <a:t>Source: </a:t>
            </a:r>
            <a:r>
              <a:rPr lang="en-US" sz="1800" dirty="0"/>
              <a:t>The </a:t>
            </a:r>
            <a:r>
              <a:rPr lang="en-US" sz="1800" dirty="0" err="1"/>
              <a:t>DataOps</a:t>
            </a:r>
            <a:r>
              <a:rPr lang="en-US" sz="1800" dirty="0"/>
              <a:t> Cookbook: Methodologies and Tools that Reduce Analytics Cycle Time While Improving Quality by Christopher Bergh, Gil </a:t>
            </a:r>
            <a:r>
              <a:rPr lang="en-US" sz="1800" dirty="0" err="1"/>
              <a:t>Benghiat</a:t>
            </a:r>
            <a:r>
              <a:rPr lang="en-US" sz="1800" dirty="0"/>
              <a:t> &amp; Eran </a:t>
            </a:r>
            <a:r>
              <a:rPr lang="en-US" sz="1800" dirty="0" err="1"/>
              <a:t>Strod</a:t>
            </a:r>
            <a:endParaRPr lang="en-US" sz="1800" dirty="0"/>
          </a:p>
        </p:txBody>
      </p:sp>
      <p:pic>
        <p:nvPicPr>
          <p:cNvPr id="4" name="Picture 3" descr="A close-up of a logo&#10;&#10;Description automatically generated">
            <a:extLst>
              <a:ext uri="{FF2B5EF4-FFF2-40B4-BE49-F238E27FC236}">
                <a16:creationId xmlns:a16="http://schemas.microsoft.com/office/drawing/2014/main" id="{5F99FAAB-2E46-4B3F-9629-F0FDE24F42A3}"/>
              </a:ext>
            </a:extLst>
          </p:cNvPr>
          <p:cNvPicPr>
            <a:picLocks noChangeAspect="1"/>
          </p:cNvPicPr>
          <p:nvPr/>
        </p:nvPicPr>
        <p:blipFill>
          <a:blip r:embed="rId2"/>
          <a:stretch>
            <a:fillRect/>
          </a:stretch>
        </p:blipFill>
        <p:spPr>
          <a:xfrm>
            <a:off x="2555756" y="5011737"/>
            <a:ext cx="7080487" cy="1461053"/>
          </a:xfrm>
          <a:prstGeom prst="rect">
            <a:avLst/>
          </a:prstGeom>
        </p:spPr>
      </p:pic>
    </p:spTree>
    <p:extLst>
      <p:ext uri="{BB962C8B-B14F-4D97-AF65-F5344CB8AC3E}">
        <p14:creationId xmlns:p14="http://schemas.microsoft.com/office/powerpoint/2010/main" val="4078769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62A00-FF08-4191-9D6F-ADDB78A8EEBE}"/>
              </a:ext>
            </a:extLst>
          </p:cNvPr>
          <p:cNvSpPr>
            <a:spLocks noGrp="1"/>
          </p:cNvSpPr>
          <p:nvPr>
            <p:ph type="title"/>
          </p:nvPr>
        </p:nvSpPr>
        <p:spPr/>
        <p:txBody>
          <a:bodyPr/>
          <a:lstStyle/>
          <a:p>
            <a:r>
              <a:rPr lang="en-US" dirty="0">
                <a:highlight>
                  <a:srgbClr val="F1D163"/>
                </a:highlight>
              </a:rPr>
              <a:t>DevOps &amp; CI/CD Background</a:t>
            </a:r>
          </a:p>
        </p:txBody>
      </p:sp>
      <p:sp>
        <p:nvSpPr>
          <p:cNvPr id="3" name="Content Placeholder 2">
            <a:extLst>
              <a:ext uri="{FF2B5EF4-FFF2-40B4-BE49-F238E27FC236}">
                <a16:creationId xmlns:a16="http://schemas.microsoft.com/office/drawing/2014/main" id="{C67C9768-A28C-41B8-8E7C-21DD1FA2319C}"/>
              </a:ext>
            </a:extLst>
          </p:cNvPr>
          <p:cNvSpPr>
            <a:spLocks noGrp="1"/>
          </p:cNvSpPr>
          <p:nvPr>
            <p:ph idx="1"/>
          </p:nvPr>
        </p:nvSpPr>
        <p:spPr>
          <a:xfrm>
            <a:off x="838200" y="1716542"/>
            <a:ext cx="10515600" cy="3051175"/>
          </a:xfrm>
        </p:spPr>
        <p:txBody>
          <a:bodyPr>
            <a:normAutofit/>
          </a:bodyPr>
          <a:lstStyle/>
          <a:p>
            <a:pPr marL="0" indent="0">
              <a:buNone/>
            </a:pPr>
            <a:r>
              <a:rPr lang="en-US" sz="2400" dirty="0"/>
              <a:t>CI continuously builds, integrates and tests new code in a development environment.</a:t>
            </a:r>
          </a:p>
          <a:p>
            <a:pPr marL="0" indent="0">
              <a:buNone/>
            </a:pPr>
            <a:r>
              <a:rPr lang="en-US" sz="2400" dirty="0"/>
              <a:t>CD is an automated approach to deploying or delivering software</a:t>
            </a:r>
          </a:p>
          <a:p>
            <a:pPr marL="0" indent="0">
              <a:buNone/>
            </a:pPr>
            <a:endParaRPr lang="en-US" sz="1600" dirty="0"/>
          </a:p>
          <a:p>
            <a:pPr marL="0" indent="0">
              <a:buNone/>
            </a:pPr>
            <a:r>
              <a:rPr lang="en-US" sz="1800" b="1" dirty="0"/>
              <a:t>Source: </a:t>
            </a:r>
            <a:r>
              <a:rPr lang="en-US" sz="1800" dirty="0"/>
              <a:t>The </a:t>
            </a:r>
            <a:r>
              <a:rPr lang="en-US" sz="1800" dirty="0" err="1"/>
              <a:t>DataOps</a:t>
            </a:r>
            <a:r>
              <a:rPr lang="en-US" sz="1800" dirty="0"/>
              <a:t> Cookbook: Methodologies and Tools that Reduce Analytics Cycle Time While Improving Quality by Christopher Bergh, Gil </a:t>
            </a:r>
            <a:r>
              <a:rPr lang="en-US" sz="1800" dirty="0" err="1"/>
              <a:t>Benghiat</a:t>
            </a:r>
            <a:r>
              <a:rPr lang="en-US" sz="1800" dirty="0"/>
              <a:t> &amp; Eran </a:t>
            </a:r>
            <a:r>
              <a:rPr lang="en-US" sz="1800" dirty="0" err="1"/>
              <a:t>Strod</a:t>
            </a:r>
            <a:endParaRPr lang="en-US" sz="1800" dirty="0"/>
          </a:p>
        </p:txBody>
      </p:sp>
    </p:spTree>
    <p:extLst>
      <p:ext uri="{BB962C8B-B14F-4D97-AF65-F5344CB8AC3E}">
        <p14:creationId xmlns:p14="http://schemas.microsoft.com/office/powerpoint/2010/main" val="3145441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62A00-FF08-4191-9D6F-ADDB78A8EEBE}"/>
              </a:ext>
            </a:extLst>
          </p:cNvPr>
          <p:cNvSpPr>
            <a:spLocks noGrp="1"/>
          </p:cNvSpPr>
          <p:nvPr>
            <p:ph type="title"/>
          </p:nvPr>
        </p:nvSpPr>
        <p:spPr/>
        <p:txBody>
          <a:bodyPr/>
          <a:lstStyle/>
          <a:p>
            <a:r>
              <a:rPr lang="en-US" dirty="0">
                <a:highlight>
                  <a:srgbClr val="F1D163"/>
                </a:highlight>
              </a:rPr>
              <a:t>DevOps &amp; CI/CD Background</a:t>
            </a:r>
          </a:p>
        </p:txBody>
      </p:sp>
      <p:sp>
        <p:nvSpPr>
          <p:cNvPr id="3" name="Content Placeholder 2">
            <a:extLst>
              <a:ext uri="{FF2B5EF4-FFF2-40B4-BE49-F238E27FC236}">
                <a16:creationId xmlns:a16="http://schemas.microsoft.com/office/drawing/2014/main" id="{C67C9768-A28C-41B8-8E7C-21DD1FA2319C}"/>
              </a:ext>
            </a:extLst>
          </p:cNvPr>
          <p:cNvSpPr>
            <a:spLocks noGrp="1"/>
          </p:cNvSpPr>
          <p:nvPr>
            <p:ph idx="1"/>
          </p:nvPr>
        </p:nvSpPr>
        <p:spPr>
          <a:xfrm>
            <a:off x="838200" y="1716542"/>
            <a:ext cx="10515600" cy="4698772"/>
          </a:xfrm>
        </p:spPr>
        <p:txBody>
          <a:bodyPr>
            <a:normAutofit fontScale="25000" lnSpcReduction="20000"/>
          </a:bodyPr>
          <a:lstStyle/>
          <a:p>
            <a:pPr marL="0" indent="0">
              <a:lnSpc>
                <a:spcPct val="120000"/>
              </a:lnSpc>
              <a:buNone/>
            </a:pPr>
            <a:r>
              <a:rPr lang="en-US" sz="6400" b="1" dirty="0"/>
              <a:t>Guiding principles of DevOps</a:t>
            </a:r>
          </a:p>
          <a:p>
            <a:pPr marL="0" indent="0">
              <a:lnSpc>
                <a:spcPct val="120000"/>
              </a:lnSpc>
              <a:buNone/>
            </a:pPr>
            <a:r>
              <a:rPr lang="en-US" sz="6000" b="1" dirty="0"/>
              <a:t>Use a Version Control System: </a:t>
            </a:r>
            <a:r>
              <a:rPr lang="en-US" sz="6000" dirty="0"/>
              <a:t>The artifacts (files) that make this reproducibility possible are usually subject to continuous improvement. Like other software projects, the source files associated with the data pipeline should be maintained in a </a:t>
            </a:r>
            <a:r>
              <a:rPr lang="en-US" sz="6000" dirty="0">
                <a:highlight>
                  <a:srgbClr val="F1D163"/>
                </a:highlight>
              </a:rPr>
              <a:t>version control (source control) system such as Git</a:t>
            </a:r>
            <a:r>
              <a:rPr lang="en-US" sz="6000" dirty="0"/>
              <a:t>. A version control tool helps teams of individuals organize and manage the changes and revisions to code. It also keeps code in a known repository and facilitates disaster recovery. However, the most important benefit of version control relates to a process change that it facilitates. It allows data-analytics team members to branch and merge.</a:t>
            </a:r>
          </a:p>
          <a:p>
            <a:pPr marL="0" indent="0">
              <a:lnSpc>
                <a:spcPct val="120000"/>
              </a:lnSpc>
              <a:buNone/>
            </a:pPr>
            <a:r>
              <a:rPr lang="en-US" sz="6000" b="1" dirty="0"/>
              <a:t>Branch &amp; Merge: </a:t>
            </a:r>
            <a:r>
              <a:rPr lang="en-US" sz="6000" dirty="0"/>
              <a:t>In a typical software project, developers are continuously updating various code source files. </a:t>
            </a:r>
            <a:r>
              <a:rPr lang="en-US" sz="6000" dirty="0">
                <a:highlight>
                  <a:srgbClr val="F1D163"/>
                </a:highlight>
              </a:rPr>
              <a:t>If a developer wants to work on a feature, he or she pulls a copy of all relevant code from the version control tool and starts to develop changes on a local copy. This local copy is called a branch</a:t>
            </a:r>
            <a:r>
              <a:rPr lang="en-US" sz="6000" dirty="0"/>
              <a:t>. This approach can help data-analytics teams maintain many coding changes to the data-analytics pipeline in parallel. When the changes to a branch are complete and tested, the code from the branch is merged back into the trunk, where the code came from. Branching and merging can be a major productivity boost for data analytics because it allows teams to make changes to the same source code files in parallel without slowing each other down. Each individual team member has control of his or her work environment. They can run their own tests, make changes, take risks and experiment. If they wish, they can discard their changes and start over.</a:t>
            </a:r>
          </a:p>
          <a:p>
            <a:pPr marL="0" indent="0">
              <a:lnSpc>
                <a:spcPct val="120000"/>
              </a:lnSpc>
              <a:buNone/>
            </a:pPr>
            <a:endParaRPr lang="en-US" sz="1600" dirty="0"/>
          </a:p>
          <a:p>
            <a:pPr marL="0" indent="0">
              <a:lnSpc>
                <a:spcPct val="120000"/>
              </a:lnSpc>
              <a:buNone/>
            </a:pPr>
            <a:r>
              <a:rPr lang="en-US" sz="4000" b="1" dirty="0"/>
              <a:t>Source: </a:t>
            </a:r>
            <a:r>
              <a:rPr lang="en-US" sz="4000" dirty="0"/>
              <a:t>The </a:t>
            </a:r>
            <a:r>
              <a:rPr lang="en-US" sz="4000" dirty="0" err="1"/>
              <a:t>DataOps</a:t>
            </a:r>
            <a:r>
              <a:rPr lang="en-US" sz="4000" dirty="0"/>
              <a:t> Cookbook: Methodologies and Tools that Reduce Analytics Cycle Time While Improving Quality by Christopher Bergh, Gil </a:t>
            </a:r>
            <a:r>
              <a:rPr lang="en-US" sz="4000" dirty="0" err="1"/>
              <a:t>Benghiat</a:t>
            </a:r>
            <a:r>
              <a:rPr lang="en-US" sz="4000" dirty="0"/>
              <a:t> &amp; Eran </a:t>
            </a:r>
            <a:r>
              <a:rPr lang="en-US" sz="4000" dirty="0" err="1"/>
              <a:t>Strod</a:t>
            </a:r>
            <a:endParaRPr lang="en-US" sz="4000" dirty="0"/>
          </a:p>
        </p:txBody>
      </p:sp>
    </p:spTree>
    <p:extLst>
      <p:ext uri="{BB962C8B-B14F-4D97-AF65-F5344CB8AC3E}">
        <p14:creationId xmlns:p14="http://schemas.microsoft.com/office/powerpoint/2010/main" val="150997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62A00-FF08-4191-9D6F-ADDB78A8EEBE}"/>
              </a:ext>
            </a:extLst>
          </p:cNvPr>
          <p:cNvSpPr>
            <a:spLocks noGrp="1"/>
          </p:cNvSpPr>
          <p:nvPr>
            <p:ph type="title"/>
          </p:nvPr>
        </p:nvSpPr>
        <p:spPr/>
        <p:txBody>
          <a:bodyPr/>
          <a:lstStyle/>
          <a:p>
            <a:r>
              <a:rPr lang="en-US" dirty="0">
                <a:highlight>
                  <a:srgbClr val="F1D163"/>
                </a:highlight>
              </a:rPr>
              <a:t>DevOps &amp; CI/CD Background</a:t>
            </a:r>
          </a:p>
        </p:txBody>
      </p:sp>
      <p:sp>
        <p:nvSpPr>
          <p:cNvPr id="5" name="Content Placeholder 4">
            <a:extLst>
              <a:ext uri="{FF2B5EF4-FFF2-40B4-BE49-F238E27FC236}">
                <a16:creationId xmlns:a16="http://schemas.microsoft.com/office/drawing/2014/main" id="{5C339CBF-B878-43D9-B4AC-149657FC6E36}"/>
              </a:ext>
            </a:extLst>
          </p:cNvPr>
          <p:cNvSpPr>
            <a:spLocks noGrp="1"/>
          </p:cNvSpPr>
          <p:nvPr>
            <p:ph sz="half" idx="2"/>
          </p:nvPr>
        </p:nvSpPr>
        <p:spPr>
          <a:xfrm>
            <a:off x="2169886" y="3349625"/>
            <a:ext cx="9183914" cy="1656444"/>
          </a:xfrm>
        </p:spPr>
        <p:txBody>
          <a:bodyPr>
            <a:normAutofit fontScale="55000" lnSpcReduction="20000"/>
          </a:bodyPr>
          <a:lstStyle/>
          <a:p>
            <a:pPr marL="0" indent="0">
              <a:lnSpc>
                <a:spcPct val="120000"/>
              </a:lnSpc>
              <a:buNone/>
            </a:pPr>
            <a:r>
              <a:rPr lang="en-US" b="1" dirty="0"/>
              <a:t>Code Together</a:t>
            </a:r>
          </a:p>
          <a:p>
            <a:pPr marL="0" indent="0">
              <a:lnSpc>
                <a:spcPct val="120000"/>
              </a:lnSpc>
              <a:buNone/>
            </a:pPr>
            <a:r>
              <a:rPr lang="en-US" sz="2700" dirty="0"/>
              <a:t>Version control synchronizes versions and makes sure that changes don't conflict with changes from others. The team relies on version control to help resolve and prevent conflicts, even when people make changes at the same time.</a:t>
            </a:r>
          </a:p>
        </p:txBody>
      </p:sp>
      <p:sp>
        <p:nvSpPr>
          <p:cNvPr id="6" name="Content Placeholder 5">
            <a:extLst>
              <a:ext uri="{FF2B5EF4-FFF2-40B4-BE49-F238E27FC236}">
                <a16:creationId xmlns:a16="http://schemas.microsoft.com/office/drawing/2014/main" id="{B611F6A9-F95D-4948-8A7F-9A6038595E10}"/>
              </a:ext>
            </a:extLst>
          </p:cNvPr>
          <p:cNvSpPr>
            <a:spLocks noGrp="1"/>
          </p:cNvSpPr>
          <p:nvPr>
            <p:ph sz="half" idx="13"/>
          </p:nvPr>
        </p:nvSpPr>
        <p:spPr>
          <a:xfrm>
            <a:off x="2169886" y="4836431"/>
            <a:ext cx="9183914" cy="1656444"/>
          </a:xfrm>
        </p:spPr>
        <p:txBody>
          <a:bodyPr>
            <a:normAutofit fontScale="55000" lnSpcReduction="20000"/>
          </a:bodyPr>
          <a:lstStyle/>
          <a:p>
            <a:pPr marL="0" indent="0">
              <a:lnSpc>
                <a:spcPct val="120000"/>
              </a:lnSpc>
              <a:buNone/>
            </a:pPr>
            <a:r>
              <a:rPr lang="en-US" b="1" dirty="0"/>
              <a:t>Keep a History</a:t>
            </a:r>
          </a:p>
          <a:p>
            <a:pPr marL="0" indent="0">
              <a:lnSpc>
                <a:spcPct val="120000"/>
              </a:lnSpc>
              <a:buNone/>
            </a:pPr>
            <a:r>
              <a:rPr lang="en-US" sz="2700" dirty="0"/>
              <a:t>Version control keeps a history of changes as the team saves new versions of code. Team members can review history to find out who, why, and when changes were made. History gives teams the confidence to experiment since it's easy to roll back to a previous good version at any time. History lets anyone base work from any version of code, such as to fix a bug in a previous release.</a:t>
            </a:r>
          </a:p>
        </p:txBody>
      </p:sp>
      <p:sp>
        <p:nvSpPr>
          <p:cNvPr id="8" name="Content Placeholder 7">
            <a:extLst>
              <a:ext uri="{FF2B5EF4-FFF2-40B4-BE49-F238E27FC236}">
                <a16:creationId xmlns:a16="http://schemas.microsoft.com/office/drawing/2014/main" id="{0EE5BA2A-8927-4261-A0E5-71B2AA037ECB}"/>
              </a:ext>
            </a:extLst>
          </p:cNvPr>
          <p:cNvSpPr>
            <a:spLocks noGrp="1"/>
          </p:cNvSpPr>
          <p:nvPr>
            <p:ph sz="half" idx="1"/>
          </p:nvPr>
        </p:nvSpPr>
        <p:spPr>
          <a:xfrm>
            <a:off x="2169886" y="1862818"/>
            <a:ext cx="9183913" cy="1656445"/>
          </a:xfrm>
        </p:spPr>
        <p:txBody>
          <a:bodyPr>
            <a:normAutofit fontScale="55000" lnSpcReduction="20000"/>
          </a:bodyPr>
          <a:lstStyle/>
          <a:p>
            <a:pPr marL="0" indent="0">
              <a:lnSpc>
                <a:spcPct val="120000"/>
              </a:lnSpc>
              <a:buNone/>
            </a:pPr>
            <a:r>
              <a:rPr lang="en-US" b="1" dirty="0"/>
              <a:t>Work with versions   </a:t>
            </a:r>
          </a:p>
          <a:p>
            <a:pPr marL="0" indent="0">
              <a:lnSpc>
                <a:spcPct val="120000"/>
              </a:lnSpc>
              <a:buNone/>
            </a:pPr>
            <a:r>
              <a:rPr lang="en-US" dirty="0"/>
              <a:t>Every version has a description for what the changes in the version do, such as fix a bug or add a feature. These descriptions help the team follow changes in code by version instead of by individual file changes. Code stored in versions can be viewed and restored from version control at any time as needed. Versions make it easy to base new work off any version of code.</a:t>
            </a:r>
          </a:p>
        </p:txBody>
      </p:sp>
      <p:pic>
        <p:nvPicPr>
          <p:cNvPr id="9" name="Picture 4" descr="Work with versions">
            <a:extLst>
              <a:ext uri="{FF2B5EF4-FFF2-40B4-BE49-F238E27FC236}">
                <a16:creationId xmlns:a16="http://schemas.microsoft.com/office/drawing/2014/main" id="{9A77B76D-32CC-4D83-BF37-04AC8BEA00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7660" y="1862818"/>
            <a:ext cx="1190625" cy="119062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Code together">
            <a:extLst>
              <a:ext uri="{FF2B5EF4-FFF2-40B4-BE49-F238E27FC236}">
                <a16:creationId xmlns:a16="http://schemas.microsoft.com/office/drawing/2014/main" id="{F1963831-71F6-4A1F-A028-35AE17EFA1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7660" y="3382623"/>
            <a:ext cx="1190625" cy="11906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descr="Keep a history">
            <a:extLst>
              <a:ext uri="{FF2B5EF4-FFF2-40B4-BE49-F238E27FC236}">
                <a16:creationId xmlns:a16="http://schemas.microsoft.com/office/drawing/2014/main" id="{763014F3-CA21-4CD9-A754-D5C9530590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7660" y="5008562"/>
            <a:ext cx="1190625" cy="1190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0406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62A00-FF08-4191-9D6F-ADDB78A8EEBE}"/>
              </a:ext>
            </a:extLst>
          </p:cNvPr>
          <p:cNvSpPr>
            <a:spLocks noGrp="1"/>
          </p:cNvSpPr>
          <p:nvPr>
            <p:ph type="title"/>
          </p:nvPr>
        </p:nvSpPr>
        <p:spPr/>
        <p:txBody>
          <a:bodyPr/>
          <a:lstStyle/>
          <a:p>
            <a:r>
              <a:rPr lang="en-US" dirty="0">
                <a:highlight>
                  <a:srgbClr val="F1D163"/>
                </a:highlight>
              </a:rPr>
              <a:t>DevOps &amp; CI/CD Background</a:t>
            </a:r>
          </a:p>
        </p:txBody>
      </p:sp>
      <p:sp>
        <p:nvSpPr>
          <p:cNvPr id="3" name="Content Placeholder 2">
            <a:extLst>
              <a:ext uri="{FF2B5EF4-FFF2-40B4-BE49-F238E27FC236}">
                <a16:creationId xmlns:a16="http://schemas.microsoft.com/office/drawing/2014/main" id="{C67C9768-A28C-41B8-8E7C-21DD1FA2319C}"/>
              </a:ext>
            </a:extLst>
          </p:cNvPr>
          <p:cNvSpPr>
            <a:spLocks noGrp="1"/>
          </p:cNvSpPr>
          <p:nvPr>
            <p:ph idx="1"/>
          </p:nvPr>
        </p:nvSpPr>
        <p:spPr>
          <a:xfrm>
            <a:off x="838199" y="1825625"/>
            <a:ext cx="10751457" cy="1694089"/>
          </a:xfrm>
        </p:spPr>
        <p:txBody>
          <a:bodyPr>
            <a:normAutofit/>
          </a:bodyPr>
          <a:lstStyle/>
          <a:p>
            <a:pPr marL="0" indent="0">
              <a:lnSpc>
                <a:spcPct val="100000"/>
              </a:lnSpc>
              <a:buNone/>
            </a:pPr>
            <a:r>
              <a:rPr lang="en-US" sz="2400" b="0" i="0" dirty="0">
                <a:solidFill>
                  <a:srgbClr val="08524D"/>
                </a:solidFill>
                <a:effectLst/>
              </a:rPr>
              <a:t>A </a:t>
            </a:r>
            <a:r>
              <a:rPr lang="en-US" sz="2400" b="1" i="0" dirty="0">
                <a:solidFill>
                  <a:srgbClr val="08524D"/>
                </a:solidFill>
                <a:effectLst/>
              </a:rPr>
              <a:t>Git repository</a:t>
            </a:r>
            <a:r>
              <a:rPr lang="en-US" sz="2400" b="0" i="0" dirty="0">
                <a:solidFill>
                  <a:srgbClr val="08524D"/>
                </a:solidFill>
                <a:effectLst/>
              </a:rPr>
              <a:t>, or repo, is a folder that Git tracks changes in. There can be any number of repos on a computer, each stored in their own folder. Each Git repo on a system is independent, so changes saved in one Git repo don't affect the contents of another.</a:t>
            </a:r>
            <a:endParaRPr lang="en-CA" sz="2400" dirty="0">
              <a:solidFill>
                <a:srgbClr val="08524D"/>
              </a:solidFill>
            </a:endParaRPr>
          </a:p>
        </p:txBody>
      </p:sp>
      <p:pic>
        <p:nvPicPr>
          <p:cNvPr id="4" name="Picture 4" descr="Diagram of PBIP and Azure DevOps integration.">
            <a:extLst>
              <a:ext uri="{FF2B5EF4-FFF2-40B4-BE49-F238E27FC236}">
                <a16:creationId xmlns:a16="http://schemas.microsoft.com/office/drawing/2014/main" id="{0BC94B02-F0A9-40E4-91C2-15F954A219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8933" y="3654651"/>
            <a:ext cx="5554134" cy="27315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0180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62A00-FF08-4191-9D6F-ADDB78A8EEBE}"/>
              </a:ext>
            </a:extLst>
          </p:cNvPr>
          <p:cNvSpPr>
            <a:spLocks noGrp="1"/>
          </p:cNvSpPr>
          <p:nvPr>
            <p:ph type="title"/>
          </p:nvPr>
        </p:nvSpPr>
        <p:spPr/>
        <p:txBody>
          <a:bodyPr/>
          <a:lstStyle/>
          <a:p>
            <a:r>
              <a:rPr lang="en-US" dirty="0">
                <a:highlight>
                  <a:srgbClr val="F1D163"/>
                </a:highlight>
              </a:rPr>
              <a:t>Basic Process</a:t>
            </a:r>
          </a:p>
        </p:txBody>
      </p:sp>
      <p:pic>
        <p:nvPicPr>
          <p:cNvPr id="5" name="Picture 4" descr="A screenshot of a phone&#10;&#10;Description automatically generated">
            <a:extLst>
              <a:ext uri="{FF2B5EF4-FFF2-40B4-BE49-F238E27FC236}">
                <a16:creationId xmlns:a16="http://schemas.microsoft.com/office/drawing/2014/main" id="{31475B69-E289-4A78-9E1C-EF15F148863E}"/>
              </a:ext>
            </a:extLst>
          </p:cNvPr>
          <p:cNvPicPr>
            <a:picLocks noChangeAspect="1"/>
          </p:cNvPicPr>
          <p:nvPr/>
        </p:nvPicPr>
        <p:blipFill>
          <a:blip r:embed="rId2"/>
          <a:stretch>
            <a:fillRect/>
          </a:stretch>
        </p:blipFill>
        <p:spPr>
          <a:xfrm>
            <a:off x="3812771" y="570706"/>
            <a:ext cx="4566457" cy="5833501"/>
          </a:xfrm>
          <a:prstGeom prst="rect">
            <a:avLst/>
          </a:prstGeom>
        </p:spPr>
      </p:pic>
    </p:spTree>
    <p:extLst>
      <p:ext uri="{BB962C8B-B14F-4D97-AF65-F5344CB8AC3E}">
        <p14:creationId xmlns:p14="http://schemas.microsoft.com/office/powerpoint/2010/main" val="3769738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62A00-FF08-4191-9D6F-ADDB78A8EEBE}"/>
              </a:ext>
            </a:extLst>
          </p:cNvPr>
          <p:cNvSpPr>
            <a:spLocks noGrp="1"/>
          </p:cNvSpPr>
          <p:nvPr>
            <p:ph type="title"/>
          </p:nvPr>
        </p:nvSpPr>
        <p:spPr/>
        <p:txBody>
          <a:bodyPr/>
          <a:lstStyle/>
          <a:p>
            <a:r>
              <a:rPr lang="en-US" dirty="0">
                <a:highlight>
                  <a:srgbClr val="F1D163"/>
                </a:highlight>
              </a:rPr>
              <a:t>Intermediate Process</a:t>
            </a:r>
          </a:p>
        </p:txBody>
      </p:sp>
      <p:pic>
        <p:nvPicPr>
          <p:cNvPr id="6" name="Picture 5" descr="A screenshot of a computer&#10;&#10;Description automatically generated">
            <a:extLst>
              <a:ext uri="{FF2B5EF4-FFF2-40B4-BE49-F238E27FC236}">
                <a16:creationId xmlns:a16="http://schemas.microsoft.com/office/drawing/2014/main" id="{8CC24FEF-9E61-4E11-B42C-4A4C38C9AB6E}"/>
              </a:ext>
            </a:extLst>
          </p:cNvPr>
          <p:cNvPicPr>
            <a:picLocks noChangeAspect="1"/>
          </p:cNvPicPr>
          <p:nvPr/>
        </p:nvPicPr>
        <p:blipFill>
          <a:blip r:embed="rId2"/>
          <a:stretch>
            <a:fillRect/>
          </a:stretch>
        </p:blipFill>
        <p:spPr>
          <a:xfrm>
            <a:off x="2757714" y="1233132"/>
            <a:ext cx="6877557" cy="5259743"/>
          </a:xfrm>
          <a:prstGeom prst="rect">
            <a:avLst/>
          </a:prstGeom>
        </p:spPr>
      </p:pic>
    </p:spTree>
    <p:extLst>
      <p:ext uri="{BB962C8B-B14F-4D97-AF65-F5344CB8AC3E}">
        <p14:creationId xmlns:p14="http://schemas.microsoft.com/office/powerpoint/2010/main" val="984923819"/>
      </p:ext>
    </p:extLst>
  </p:cSld>
  <p:clrMapOvr>
    <a:masterClrMapping/>
  </p:clrMapOvr>
</p:sld>
</file>

<file path=ppt/theme/theme1.xml><?xml version="1.0" encoding="utf-8"?>
<a:theme xmlns:a="http://schemas.openxmlformats.org/drawingml/2006/main" name="Office Theme">
  <a:themeElements>
    <a:clrScheme name="Custom 1">
      <a:dk1>
        <a:srgbClr val="08524D"/>
      </a:dk1>
      <a:lt1>
        <a:srgbClr val="B35E3B"/>
      </a:lt1>
      <a:dk2>
        <a:srgbClr val="0E2841"/>
      </a:dk2>
      <a:lt2>
        <a:srgbClr val="E8E8E8"/>
      </a:lt2>
      <a:accent1>
        <a:srgbClr val="156082"/>
      </a:accent1>
      <a:accent2>
        <a:srgbClr val="B35E3B"/>
      </a:accent2>
      <a:accent3>
        <a:srgbClr val="196B24"/>
      </a:accent3>
      <a:accent4>
        <a:srgbClr val="0F9ED5"/>
      </a:accent4>
      <a:accent5>
        <a:srgbClr val="A02B93"/>
      </a:accent5>
      <a:accent6>
        <a:srgbClr val="4EA72E"/>
      </a:accent6>
      <a:hlink>
        <a:srgbClr val="467886"/>
      </a:hlink>
      <a:folHlink>
        <a:srgbClr val="96607D"/>
      </a:folHlink>
    </a:clrScheme>
    <a:fontScheme name="Custom 2">
      <a:majorFont>
        <a:latin typeface="Lama Sans Black"/>
        <a:ea typeface=""/>
        <a:cs typeface=""/>
      </a:majorFont>
      <a:minorFont>
        <a:latin typeface="Lama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785</Words>
  <Application>Microsoft Office PowerPoint</Application>
  <PresentationFormat>Widescreen</PresentationFormat>
  <Paragraphs>32</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Arial</vt:lpstr>
      <vt:lpstr>Lama Sans</vt:lpstr>
      <vt:lpstr>Lama Sans Black</vt:lpstr>
      <vt:lpstr>Office Theme</vt:lpstr>
      <vt:lpstr>PowerPoint Presentation</vt:lpstr>
      <vt:lpstr>AGENDA</vt:lpstr>
      <vt:lpstr>DevOps &amp; CI/CD Background</vt:lpstr>
      <vt:lpstr>DevOps &amp; CI/CD Background</vt:lpstr>
      <vt:lpstr>DevOps &amp; CI/CD Background</vt:lpstr>
      <vt:lpstr>DevOps &amp; CI/CD Background</vt:lpstr>
      <vt:lpstr>DevOps &amp; CI/CD Background</vt:lpstr>
      <vt:lpstr>Basic Process</vt:lpstr>
      <vt:lpstr>Intermediate Process</vt:lpstr>
      <vt:lpstr>End-to-End Process</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Ahmad Chamy</dc:creator>
  <cp:lastModifiedBy>Ahmad Chamy</cp:lastModifiedBy>
  <cp:revision>6</cp:revision>
  <dcterms:created xsi:type="dcterms:W3CDTF">2025-01-20T21:53:22Z</dcterms:created>
  <dcterms:modified xsi:type="dcterms:W3CDTF">2025-01-22T04:17:11Z</dcterms:modified>
</cp:coreProperties>
</file>

<file path=docProps/thumbnail.jpeg>
</file>